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4" r:id="rId3"/>
    <p:sldId id="283" r:id="rId4"/>
    <p:sldId id="285" r:id="rId5"/>
    <p:sldId id="286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>
          <p15:clr>
            <a:srgbClr val="A4A3A4"/>
          </p15:clr>
        </p15:guide>
        <p15:guide id="2" pos="3840">
          <p15:clr>
            <a:srgbClr val="A4A3A4"/>
          </p15:clr>
        </p15:guide>
        <p15:guide id="3" pos="528">
          <p15:clr>
            <a:srgbClr val="A4A3A4"/>
          </p15:clr>
        </p15:guide>
        <p15:guide id="4" pos="7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941417"/>
    <a:srgbClr val="F6F6F6"/>
    <a:srgbClr val="00315E"/>
    <a:srgbClr val="34A1E0"/>
    <a:srgbClr val="0068BE"/>
    <a:srgbClr val="192F65"/>
    <a:srgbClr val="2D3841"/>
    <a:srgbClr val="204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4" y="298"/>
      </p:cViewPr>
      <p:guideLst>
        <p:guide orient="horz" pos="2199"/>
        <p:guide pos="3840"/>
        <p:guide pos="528"/>
        <p:guide pos="71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学校线稿图"/>
          <p:cNvPicPr>
            <a:picLocks noChangeAspect="1"/>
          </p:cNvPicPr>
          <p:nvPr userDrawn="1"/>
        </p:nvPicPr>
        <p:blipFill>
          <a:blip r:embed="rId13">
            <a:lum bright="70000" contrast="-70000"/>
          </a:blip>
          <a:srcRect t="54395" b="25859"/>
          <a:stretch>
            <a:fillRect/>
          </a:stretch>
        </p:blipFill>
        <p:spPr>
          <a:xfrm>
            <a:off x="0" y="4778375"/>
            <a:ext cx="12191365" cy="20796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75409e4104f67bd7041fd32beaed9b1"/>
          <p:cNvPicPr>
            <a:picLocks noChangeAspect="1"/>
          </p:cNvPicPr>
          <p:nvPr/>
        </p:nvPicPr>
        <p:blipFill>
          <a:blip r:embed="rId2">
            <a:lum bright="-48000" contrast="-48000"/>
          </a:blip>
          <a:stretch>
            <a:fillRect/>
          </a:stretch>
        </p:blipFill>
        <p:spPr>
          <a:xfrm>
            <a:off x="0" y="0"/>
            <a:ext cx="12192635" cy="6862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81533" y="885821"/>
            <a:ext cx="242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Electronic Association</a:t>
            </a:r>
          </a:p>
        </p:txBody>
      </p:sp>
      <p:sp>
        <p:nvSpPr>
          <p:cNvPr id="7" name="矩形 6"/>
          <p:cNvSpPr/>
          <p:nvPr/>
        </p:nvSpPr>
        <p:spPr>
          <a:xfrm>
            <a:off x="5381703" y="312309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Sep 8, 2023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48119" y="1553111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</a:rPr>
              <a:t>中国计量大学计测</a:t>
            </a:r>
            <a:endParaRPr lang="en-US" altLang="zh-CN" sz="4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</a:rPr>
              <a:t>电子协会</a:t>
            </a:r>
          </a:p>
        </p:txBody>
      </p:sp>
      <p:pic>
        <p:nvPicPr>
          <p:cNvPr id="8" name="图片 7" descr="xiaohui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30" y="5751195"/>
            <a:ext cx="2135505" cy="636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D517774-CD20-09B1-C203-C3613432D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5" t="48012" r="52987" b="18492"/>
          <a:stretch/>
        </p:blipFill>
        <p:spPr>
          <a:xfrm>
            <a:off x="273592" y="1340131"/>
            <a:ext cx="2787588" cy="22970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D1B09D-26B8-40F6-5C73-8E35CEEAC910}"/>
              </a:ext>
            </a:extLst>
          </p:cNvPr>
          <p:cNvSpPr txBox="1"/>
          <p:nvPr/>
        </p:nvSpPr>
        <p:spPr>
          <a:xfrm>
            <a:off x="192650" y="423323"/>
            <a:ext cx="716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本节需要：</a:t>
            </a:r>
            <a:r>
              <a:rPr lang="en-US" altLang="zh-CN" sz="4800" dirty="0"/>
              <a:t>1.</a:t>
            </a:r>
            <a:r>
              <a:rPr lang="zh-CN" altLang="en-US" sz="4800" dirty="0"/>
              <a:t>一台电脑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CF36A4-238C-7665-D0FB-280413CE8701}"/>
              </a:ext>
            </a:extLst>
          </p:cNvPr>
          <p:cNvSpPr txBox="1"/>
          <p:nvPr/>
        </p:nvSpPr>
        <p:spPr>
          <a:xfrm>
            <a:off x="3300877" y="1444256"/>
            <a:ext cx="859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2.</a:t>
            </a:r>
            <a:r>
              <a:rPr lang="zh-CN" altLang="en-US" sz="4800" dirty="0"/>
              <a:t>一块</a:t>
            </a:r>
            <a:r>
              <a:rPr lang="en-US" altLang="zh-CN" sz="4800" dirty="0"/>
              <a:t>STM32F1RC</a:t>
            </a:r>
            <a:r>
              <a:rPr lang="zh-CN" altLang="en-US" sz="4800" dirty="0"/>
              <a:t>系列开发板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86B83B-4499-6786-1F40-91BA6D324CA1}"/>
              </a:ext>
            </a:extLst>
          </p:cNvPr>
          <p:cNvSpPr txBox="1"/>
          <p:nvPr/>
        </p:nvSpPr>
        <p:spPr>
          <a:xfrm>
            <a:off x="3300877" y="2488680"/>
            <a:ext cx="8336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3.</a:t>
            </a:r>
            <a:r>
              <a:rPr lang="zh-CN" altLang="en-US" sz="4800" dirty="0"/>
              <a:t>一个烧录器（</a:t>
            </a:r>
            <a:r>
              <a:rPr lang="en-US" altLang="zh-CN" sz="4800" dirty="0"/>
              <a:t>ST-link</a:t>
            </a:r>
            <a:r>
              <a:rPr lang="zh-CN" altLang="en-US" sz="4800" dirty="0"/>
              <a:t>或者</a:t>
            </a:r>
            <a:r>
              <a:rPr lang="en-US" altLang="zh-CN" sz="4800" dirty="0"/>
              <a:t>DAP-link</a:t>
            </a:r>
            <a:r>
              <a:rPr lang="zh-CN" altLang="en-US" sz="4800" dirty="0"/>
              <a:t>都可以，我个人推荐</a:t>
            </a:r>
            <a:r>
              <a:rPr lang="en-US" altLang="zh-CN" sz="4800" dirty="0"/>
              <a:t>DAP-link</a:t>
            </a:r>
            <a:r>
              <a:rPr lang="zh-CN" altLang="en-US" sz="4800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F0896E-5CE3-A2D6-1425-EC9F59B31212}"/>
              </a:ext>
            </a:extLst>
          </p:cNvPr>
          <p:cNvSpPr txBox="1"/>
          <p:nvPr/>
        </p:nvSpPr>
        <p:spPr>
          <a:xfrm>
            <a:off x="636351" y="3793330"/>
            <a:ext cx="254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STM32F103RCT6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DB3DB67-82B3-FB56-8A77-D6A798352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9" t="25140" r="11785" b="24583"/>
          <a:stretch/>
        </p:blipFill>
        <p:spPr>
          <a:xfrm rot="16200000">
            <a:off x="1051292" y="3306646"/>
            <a:ext cx="1232188" cy="344805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45CE0A5-A310-B5FE-E25E-9504265E5B15}"/>
              </a:ext>
            </a:extLst>
          </p:cNvPr>
          <p:cNvSpPr txBox="1"/>
          <p:nvPr/>
        </p:nvSpPr>
        <p:spPr>
          <a:xfrm>
            <a:off x="943300" y="5627089"/>
            <a:ext cx="254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DAP-link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95D812-F6D2-9144-7DF1-5E436268F4F3}"/>
              </a:ext>
            </a:extLst>
          </p:cNvPr>
          <p:cNvSpPr txBox="1"/>
          <p:nvPr/>
        </p:nvSpPr>
        <p:spPr>
          <a:xfrm>
            <a:off x="3300877" y="4842714"/>
            <a:ext cx="7761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4.</a:t>
            </a:r>
            <a:r>
              <a:rPr lang="zh-CN" altLang="en-US" sz="4800" dirty="0"/>
              <a:t>一个按键键盘（后续会带大家自己画）</a:t>
            </a:r>
          </a:p>
        </p:txBody>
      </p:sp>
    </p:spTree>
    <p:extLst>
      <p:ext uri="{BB962C8B-B14F-4D97-AF65-F5344CB8AC3E}">
        <p14:creationId xmlns:p14="http://schemas.microsoft.com/office/powerpoint/2010/main" val="149295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20D37DE-4B83-ACE8-A386-2AF65FCE44B5}"/>
              </a:ext>
            </a:extLst>
          </p:cNvPr>
          <p:cNvSpPr txBox="1"/>
          <p:nvPr/>
        </p:nvSpPr>
        <p:spPr>
          <a:xfrm>
            <a:off x="1251751" y="1571348"/>
            <a:ext cx="678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GPIO</a:t>
            </a:r>
            <a:r>
              <a:rPr lang="zh-CN" altLang="en-US" sz="4800" dirty="0"/>
              <a:t>输入：模拟</a:t>
            </a:r>
            <a:r>
              <a:rPr lang="en-US" altLang="zh-CN" sz="4800" dirty="0"/>
              <a:t>/</a:t>
            </a:r>
            <a:r>
              <a:rPr lang="zh-CN" altLang="en-US" sz="4800" dirty="0"/>
              <a:t>数字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6A7D43-171E-80D3-1BD8-591B3128ACF2}"/>
              </a:ext>
            </a:extLst>
          </p:cNvPr>
          <p:cNvSpPr txBox="1"/>
          <p:nvPr/>
        </p:nvSpPr>
        <p:spPr>
          <a:xfrm>
            <a:off x="1251751" y="3429000"/>
            <a:ext cx="10591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有什么用呢？该怎么用呢？</a:t>
            </a:r>
          </a:p>
        </p:txBody>
      </p:sp>
    </p:spTree>
    <p:extLst>
      <p:ext uri="{BB962C8B-B14F-4D97-AF65-F5344CB8AC3E}">
        <p14:creationId xmlns:p14="http://schemas.microsoft.com/office/powerpoint/2010/main" val="98552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2D537B2-AB67-CF29-D7C3-DE0059244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4" t="50000" r="-28" b="40324"/>
          <a:stretch/>
        </p:blipFill>
        <p:spPr>
          <a:xfrm>
            <a:off x="-1064137" y="375920"/>
            <a:ext cx="14032281" cy="29546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79F75B-FC5D-AD8F-5AEF-76038EC49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17" y="0"/>
            <a:ext cx="8565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4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6D712DB-CBA7-080C-2530-63B092F37A84}"/>
              </a:ext>
            </a:extLst>
          </p:cNvPr>
          <p:cNvSpPr txBox="1"/>
          <p:nvPr/>
        </p:nvSpPr>
        <p:spPr>
          <a:xfrm>
            <a:off x="1157395" y="1535609"/>
            <a:ext cx="90026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总结：</a:t>
            </a:r>
            <a:endParaRPr lang="en-US" altLang="zh-CN" sz="3600" dirty="0"/>
          </a:p>
          <a:p>
            <a:r>
              <a:rPr lang="en-US" altLang="zh-CN" sz="3600" dirty="0"/>
              <a:t>        GPIO</a:t>
            </a:r>
            <a:r>
              <a:rPr lang="zh-CN" altLang="en-US" sz="3600" dirty="0"/>
              <a:t>模式选择：</a:t>
            </a:r>
            <a:r>
              <a:rPr lang="en-US" altLang="zh-CN" sz="3600" dirty="0"/>
              <a:t>1</a:t>
            </a:r>
            <a:r>
              <a:rPr lang="zh-CN" altLang="en-US" sz="3600" dirty="0"/>
              <a:t>、输入  </a:t>
            </a:r>
            <a:r>
              <a:rPr lang="en-US" altLang="zh-CN" sz="3600" dirty="0"/>
              <a:t>2</a:t>
            </a:r>
            <a:r>
              <a:rPr lang="zh-CN" altLang="en-US" sz="3600" dirty="0"/>
              <a:t>、输出</a:t>
            </a:r>
            <a:endParaRPr lang="en-US" altLang="zh-CN" sz="3600" dirty="0"/>
          </a:p>
          <a:p>
            <a:r>
              <a:rPr lang="en-US" altLang="zh-CN" sz="3600" dirty="0"/>
              <a:t>                                   1</a:t>
            </a:r>
            <a:r>
              <a:rPr lang="zh-CN" altLang="en-US" sz="3600" dirty="0"/>
              <a:t>、默认  </a:t>
            </a:r>
            <a:r>
              <a:rPr lang="en-US" altLang="zh-CN" sz="3600" dirty="0"/>
              <a:t>2</a:t>
            </a:r>
            <a:r>
              <a:rPr lang="zh-CN" altLang="en-US" sz="3600" dirty="0"/>
              <a:t>、复用</a:t>
            </a:r>
            <a:endParaRPr lang="en-US" altLang="zh-CN" sz="3600" dirty="0"/>
          </a:p>
          <a:p>
            <a:r>
              <a:rPr lang="en-US" altLang="zh-CN" sz="3600" dirty="0"/>
              <a:t>                                   1</a:t>
            </a:r>
            <a:r>
              <a:rPr lang="zh-CN" altLang="en-US" sz="3600" dirty="0"/>
              <a:t>、上拉  </a:t>
            </a:r>
            <a:r>
              <a:rPr lang="en-US" altLang="zh-CN" sz="3600" dirty="0"/>
              <a:t>2</a:t>
            </a:r>
            <a:r>
              <a:rPr lang="zh-CN" altLang="en-US" sz="3600" dirty="0"/>
              <a:t>、下拉</a:t>
            </a:r>
            <a:endParaRPr lang="en-US" altLang="zh-CN" sz="3600" dirty="0"/>
          </a:p>
          <a:p>
            <a:r>
              <a:rPr lang="en-US" altLang="zh-CN" sz="3600" dirty="0"/>
              <a:t>                                   1</a:t>
            </a:r>
            <a:r>
              <a:rPr lang="zh-CN" altLang="en-US" sz="3600" dirty="0"/>
              <a:t>、推挽  </a:t>
            </a:r>
            <a:r>
              <a:rPr lang="en-US" altLang="zh-CN" sz="3600" dirty="0"/>
              <a:t>2</a:t>
            </a:r>
            <a:r>
              <a:rPr lang="zh-CN" altLang="en-US" sz="3600" dirty="0"/>
              <a:t>、开漏</a:t>
            </a:r>
            <a:endParaRPr lang="en-US" altLang="zh-CN" sz="3600" dirty="0"/>
          </a:p>
          <a:p>
            <a:r>
              <a:rPr lang="en-US" altLang="zh-CN" sz="3600" dirty="0"/>
              <a:t>                                   1</a:t>
            </a:r>
            <a:r>
              <a:rPr lang="zh-CN" altLang="en-US" sz="3600" dirty="0"/>
              <a:t>、速度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54799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75409e4104f67bd7041fd32beaed9b1"/>
          <p:cNvPicPr>
            <a:picLocks noChangeAspect="1"/>
          </p:cNvPicPr>
          <p:nvPr/>
        </p:nvPicPr>
        <p:blipFill>
          <a:blip r:embed="rId2">
            <a:lum bright="-48000" contrast="-48000"/>
          </a:blip>
          <a:stretch>
            <a:fillRect/>
          </a:stretch>
        </p:blipFill>
        <p:spPr>
          <a:xfrm>
            <a:off x="0" y="0"/>
            <a:ext cx="12192635" cy="6862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002" y="1297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80187" y="175377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THANK YOU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xiaohui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5751195"/>
            <a:ext cx="1789430" cy="53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推广策划方案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142</Words>
  <Application>Microsoft Office PowerPoint</Application>
  <PresentationFormat>宽屏</PresentationFormat>
  <Paragraphs>24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微软雅黑</vt:lpstr>
      <vt:lpstr>Arial</vt:lpstr>
      <vt:lpstr>推广策划方案主题​​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王 欣钺</cp:lastModifiedBy>
  <cp:revision>44</cp:revision>
  <dcterms:created xsi:type="dcterms:W3CDTF">2021-11-30T04:07:00Z</dcterms:created>
  <dcterms:modified xsi:type="dcterms:W3CDTF">2023-08-10T05:56:25Z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2906A4E724B442F493AA57B4CFAFDE40</vt:lpwstr>
  </property>
</Properties>
</file>